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75" r:id="rId3"/>
    <p:sldId id="260" r:id="rId4"/>
    <p:sldId id="256" r:id="rId5"/>
    <p:sldId id="281" r:id="rId6"/>
    <p:sldId id="262" r:id="rId7"/>
    <p:sldId id="273" r:id="rId8"/>
    <p:sldId id="274" r:id="rId9"/>
    <p:sldId id="270" r:id="rId10"/>
    <p:sldId id="272" r:id="rId11"/>
    <p:sldId id="276" r:id="rId12"/>
    <p:sldId id="283" r:id="rId13"/>
    <p:sldId id="271" r:id="rId14"/>
    <p:sldId id="282" r:id="rId15"/>
    <p:sldId id="284" r:id="rId16"/>
    <p:sldId id="285" r:id="rId17"/>
    <p:sldId id="278" r:id="rId18"/>
    <p:sldId id="277" r:id="rId19"/>
    <p:sldId id="259" r:id="rId20"/>
    <p:sldId id="268" r:id="rId21"/>
    <p:sldId id="269" r:id="rId22"/>
    <p:sldId id="267" r:id="rId23"/>
    <p:sldId id="265" r:id="rId24"/>
    <p:sldId id="257" r:id="rId25"/>
    <p:sldId id="279" r:id="rId26"/>
    <p:sldId id="286" r:id="rId27"/>
    <p:sldId id="258" r:id="rId2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1" autoAdjust="0"/>
    <p:restoredTop sz="94660"/>
  </p:normalViewPr>
  <p:slideViewPr>
    <p:cSldViewPr snapToGrid="0">
      <p:cViewPr varScale="1">
        <p:scale>
          <a:sx n="65" d="100"/>
          <a:sy n="65" d="100"/>
        </p:scale>
        <p:origin x="53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05512F-5329-44FF-84BF-92EA4F44B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13685B5-974D-40BF-A933-5E2E33AF6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68A31B-9F58-4728-B2DD-62B78967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C130-A8CD-4C3F-B70E-FEC48F228DEF}" type="datetimeFigureOut">
              <a:rPr kumimoji="1" lang="ja-JP" altLang="en-US" smtClean="0"/>
              <a:t>2020/9/25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FF90DCA-5DD5-4DAD-BC49-0E5D167D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1C3AB9-72D1-4D44-8740-34736198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207B-B10E-4702-A7A4-8D271D109F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3120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8715BB-5262-4AA8-9B9E-F333813F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55C3F08-E0C1-4875-B784-7A12F23D2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C2164A-3362-4722-A441-3828689A1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C130-A8CD-4C3F-B70E-FEC48F228DEF}" type="datetimeFigureOut">
              <a:rPr kumimoji="1" lang="ja-JP" altLang="en-US" smtClean="0"/>
              <a:t>2020/9/25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810426-8924-4A5A-930D-BBFEA7654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1408E24-8992-4651-B89D-E158EBDC3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207B-B10E-4702-A7A4-8D271D109F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258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F960EEF-D7BA-4D86-8D54-44672262FC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229B2AD-D431-48F2-BE69-4DC06AC8D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A5418D-6840-4C61-913C-11F67B993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C130-A8CD-4C3F-B70E-FEC48F228DEF}" type="datetimeFigureOut">
              <a:rPr kumimoji="1" lang="ja-JP" altLang="en-US" smtClean="0"/>
              <a:t>2020/9/25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531F9B-82DF-421C-B08D-93D57052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460D5E-356C-42DC-BAAB-F007001A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207B-B10E-4702-A7A4-8D271D109F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067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749578-8A74-4D6C-8378-C177F5B41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8226A8-6BAB-4F1C-822B-BF7C20F30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44F7CF-2D92-43ED-9F66-7CFD53C4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C130-A8CD-4C3F-B70E-FEC48F228DEF}" type="datetimeFigureOut">
              <a:rPr kumimoji="1" lang="ja-JP" altLang="en-US" smtClean="0"/>
              <a:t>2020/9/25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6F651A4-42DE-4271-9EF5-4CA19FD8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B5A2B8-9995-4669-96D3-253441B5D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207B-B10E-4702-A7A4-8D271D109F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7231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C401F9-167A-4248-94B0-08E5DB83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B39538-A274-4383-8A00-12ECD07B2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A33624-BAB3-4B50-A05E-F54434EDF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C130-A8CD-4C3F-B70E-FEC48F228DEF}" type="datetimeFigureOut">
              <a:rPr kumimoji="1" lang="ja-JP" altLang="en-US" smtClean="0"/>
              <a:t>2020/9/25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6BD3C4-88E7-4EB5-8C66-425E1025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8A4D08-8245-49D6-81F0-92799336C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207B-B10E-4702-A7A4-8D271D109F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5568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450092-4F18-487E-A8CE-DC8D8EEB6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FAB9D8-48D2-46A7-9DE8-3A4466A65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47FB35A-EA60-4134-A924-0421D4143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7E464AF-4EC8-4EBC-B8E1-434383A6C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C130-A8CD-4C3F-B70E-FEC48F228DEF}" type="datetimeFigureOut">
              <a:rPr kumimoji="1" lang="ja-JP" altLang="en-US" smtClean="0"/>
              <a:t>2020/9/25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109EFB-C09D-44C7-9D04-C87EFF667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52A2EE-AB5F-40E9-839A-23074B59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207B-B10E-4702-A7A4-8D271D109F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897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B6EE08-28F8-4A86-A916-E2FC34F8A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4171A55-1738-470C-846C-CC3A61BF6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147F114-6576-4EB4-8D39-9D2633B80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26B1791-3938-4397-89FE-D6C59EAE61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4116ECE-B6B8-4EDF-AEDA-CD0396B804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72899CD-9DAE-4192-9066-45B9AD83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C130-A8CD-4C3F-B70E-FEC48F228DEF}" type="datetimeFigureOut">
              <a:rPr kumimoji="1" lang="ja-JP" altLang="en-US" smtClean="0"/>
              <a:t>2020/9/25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A2E8050-EE10-4E82-BB55-BBC6C75C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7B6A446-212E-4232-9E85-23CE9E062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207B-B10E-4702-A7A4-8D271D109F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9752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1F1E1F-BFA0-4FF6-9D17-767B39A8D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D07B8B1-77C1-4B9C-976A-317306C5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C130-A8CD-4C3F-B70E-FEC48F228DEF}" type="datetimeFigureOut">
              <a:rPr kumimoji="1" lang="ja-JP" altLang="en-US" smtClean="0"/>
              <a:t>2020/9/25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2D8AD77-380F-4B13-9384-353AFED74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D8188F5-C9FB-40DD-83C1-B211CC6B0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207B-B10E-4702-A7A4-8D271D109F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377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D605154-B6C6-46C6-92C1-3652FF05D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C130-A8CD-4C3F-B70E-FEC48F228DEF}" type="datetimeFigureOut">
              <a:rPr kumimoji="1" lang="ja-JP" altLang="en-US" smtClean="0"/>
              <a:t>2020/9/25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2A1445A-6BFA-4AAA-BC99-CC7CA8924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BA2750A-DC8F-43A8-9459-BE11ED45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207B-B10E-4702-A7A4-8D271D109F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7703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B6F97F-5172-46C6-8588-F94366A87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B6E257-0EB3-40FC-9462-ABB622181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8ADA035-4A3E-487E-B705-9E30830CD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4FA2532-3406-4725-87D4-00C52DF90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C130-A8CD-4C3F-B70E-FEC48F228DEF}" type="datetimeFigureOut">
              <a:rPr kumimoji="1" lang="ja-JP" altLang="en-US" smtClean="0"/>
              <a:t>2020/9/25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8E253E6-11BD-42EF-A331-40B900CCF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C11707B-0988-49F0-8C37-DA6B1E0B4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207B-B10E-4702-A7A4-8D271D109F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996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3C7B57-35DC-4E8E-B974-BFE8DC418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9B4CEF4-3A3C-4D42-AC38-9466D2043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DA328C6-CFBB-4D9A-B53C-6AB5E97A7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20BAAC-6EC1-4504-AC93-6C1DE59E5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C130-A8CD-4C3F-B70E-FEC48F228DEF}" type="datetimeFigureOut">
              <a:rPr kumimoji="1" lang="ja-JP" altLang="en-US" smtClean="0"/>
              <a:t>2020/9/25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A9E9F4A-1CF6-4571-8350-84ECE55FE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3683CCF-AAA2-4509-BB86-AC444ED8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207B-B10E-4702-A7A4-8D271D109F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25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725E44A-1A03-41B1-9DAE-F67FB3546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F6B4BAC-7A1C-44AD-B948-261F46F50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38C88E-EF7A-4A2D-85A7-24BE1D0A0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FC130-A8CD-4C3F-B70E-FEC48F228DEF}" type="datetimeFigureOut">
              <a:rPr kumimoji="1" lang="ja-JP" altLang="en-US" smtClean="0"/>
              <a:t>2020/9/25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E015171-E4A4-4C6E-98E5-DB0F93C87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F9D59B-293A-4925-A27E-59E5D3EFE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C207B-B10E-4702-A7A4-8D271D109F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25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://www.kokudai.com/" TargetMode="External"/><Relationship Id="rId7" Type="http://schemas.openxmlformats.org/officeDocument/2006/relationships/hyperlink" Target="http://soramamekids.com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hyperlink" Target="http://news-manabi.com/" TargetMode="External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hyperlink" Target="http://news-enter.com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hotos.google.com/photo/AF1QipNzo0LxkTFoxkYkQCsdgAAKa32AutQUtTwHoqGB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7734E647-2D82-462C-AB4F-F860B5441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t="6630" r="6697" b="7705"/>
          <a:stretch/>
        </p:blipFill>
        <p:spPr bwMode="auto">
          <a:xfrm>
            <a:off x="1147482" y="1048871"/>
            <a:ext cx="9816353" cy="499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497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0">
            <a:extLst>
              <a:ext uri="{FF2B5EF4-FFF2-40B4-BE49-F238E27FC236}">
                <a16:creationId xmlns:a16="http://schemas.microsoft.com/office/drawing/2014/main" id="{237BA063-FFC0-46F4-BBEE-5097B47B1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/>
          <a:stretch/>
        </p:blipFill>
        <p:spPr bwMode="auto">
          <a:xfrm>
            <a:off x="643467" y="1817522"/>
            <a:ext cx="5291666" cy="322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49F6D401-C324-4E62-9D8B-180B6BC60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t="281" r="17585" b="-281"/>
          <a:stretch/>
        </p:blipFill>
        <p:spPr bwMode="auto">
          <a:xfrm>
            <a:off x="6256865" y="1426497"/>
            <a:ext cx="5291667" cy="400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463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0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320414C-C1A3-44C2-9A61-75A959F53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r="-1"/>
          <a:stretch/>
        </p:blipFill>
        <p:spPr bwMode="auto">
          <a:xfrm>
            <a:off x="675861" y="510027"/>
            <a:ext cx="5320766" cy="282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>
            <a:extLst>
              <a:ext uri="{FF2B5EF4-FFF2-40B4-BE49-F238E27FC236}">
                <a16:creationId xmlns:a16="http://schemas.microsoft.com/office/drawing/2014/main" id="{159349DE-3085-4D82-AFF7-CB9E11FCC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597"/>
          <a:stretch/>
        </p:blipFill>
        <p:spPr bwMode="auto">
          <a:xfrm>
            <a:off x="675861" y="3684955"/>
            <a:ext cx="5320766" cy="261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 descr="子供, 若い, コンピュータ, 部屋 が含まれている画像&#10;&#10;自動的に生成された説明">
            <a:extLst>
              <a:ext uri="{FF2B5EF4-FFF2-40B4-BE49-F238E27FC236}">
                <a16:creationId xmlns:a16="http://schemas.microsoft.com/office/drawing/2014/main" id="{F2BBE44A-E262-4914-BA13-378341A66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04" y="1482245"/>
            <a:ext cx="5191347" cy="389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8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0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812C3A9-BC5E-451D-A8A4-686271960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1" r="-2" b="6737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3" name="図 2" descr="テーブル, 屋内, 座る, ベッド が含まれている画像&#10;&#10;自動的に生成された説明">
            <a:extLst>
              <a:ext uri="{FF2B5EF4-FFF2-40B4-BE49-F238E27FC236}">
                <a16:creationId xmlns:a16="http://schemas.microsoft.com/office/drawing/2014/main" id="{9445482D-B3BE-44C3-9684-404ADCAB2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r="18133" b="-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8" name="図 7" descr="人, 子供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D9274E92-0A96-47C2-BEB8-76A3F9017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r="17350" b="5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4B16C3C-6179-4CFA-9BFC-395175F83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4" r="20653" b="1"/>
          <a:stretch/>
        </p:blipFill>
        <p:spPr bwMode="auto">
          <a:xfrm rot="21600000">
            <a:off x="6195373" y="321733"/>
            <a:ext cx="5674892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118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図 12" descr="床, 屋内, 子供, 部屋 が含まれている画像&#10;&#10;自動的に生成された説明">
            <a:extLst>
              <a:ext uri="{FF2B5EF4-FFF2-40B4-BE49-F238E27FC236}">
                <a16:creationId xmlns:a16="http://schemas.microsoft.com/office/drawing/2014/main" id="{E003B777-1913-42D8-9D5A-20D2EEBFC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2" r="-2" b="1455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15" name="図 14" descr="人, 子供, 屋内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0C1F73E7-D4FA-466F-853F-1DD1B75DC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3" r="-2" b="4755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10" name="コンテンツ プレースホルダー 9" descr="床, 屋内, 子供, 若い が含まれている画像&#10;&#10;自動的に生成された説明">
            <a:extLst>
              <a:ext uri="{FF2B5EF4-FFF2-40B4-BE49-F238E27FC236}">
                <a16:creationId xmlns:a16="http://schemas.microsoft.com/office/drawing/2014/main" id="{DC5CFD12-532E-4DF1-90B3-A0C234B62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7" r="12998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64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図 10" descr="屋外, 建物, 子供, 道路 が含まれている画像&#10;&#10;自動的に生成された説明">
            <a:extLst>
              <a:ext uri="{FF2B5EF4-FFF2-40B4-BE49-F238E27FC236}">
                <a16:creationId xmlns:a16="http://schemas.microsoft.com/office/drawing/2014/main" id="{B8D17698-4568-4128-8AC4-35A95E352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r="25882" b="-1"/>
          <a:stretch/>
        </p:blipFill>
        <p:spPr>
          <a:xfrm>
            <a:off x="666560" y="487017"/>
            <a:ext cx="6472842" cy="6023113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5099EF2-A364-49DB-833D-579A0C288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r="9115" b="-1"/>
          <a:stretch/>
        </p:blipFill>
        <p:spPr bwMode="auto">
          <a:xfrm>
            <a:off x="7534652" y="415876"/>
            <a:ext cx="4193128" cy="301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CAFD0C-171C-410A-AA09-32D8C1A19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r="21706" b="-1"/>
          <a:stretch/>
        </p:blipFill>
        <p:spPr bwMode="auto">
          <a:xfrm>
            <a:off x="7467205" y="3612705"/>
            <a:ext cx="4260575" cy="30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54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子供, 屋外, 小さい, 少し が含まれている画像&#10;&#10;自動的に生成された説明">
            <a:extLst>
              <a:ext uri="{FF2B5EF4-FFF2-40B4-BE49-F238E27FC236}">
                <a16:creationId xmlns:a16="http://schemas.microsoft.com/office/drawing/2014/main" id="{25DF216B-9CC9-443E-95E8-A062B0049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7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図 4" descr="人, 水, ボウル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F07CE39C-1CC9-40B4-8152-4FF2ACC5FD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r="24642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7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図 4" descr="公園で遊んでいる子供たち&#10;&#10;自動的に生成された説明">
            <a:extLst>
              <a:ext uri="{FF2B5EF4-FFF2-40B4-BE49-F238E27FC236}">
                <a16:creationId xmlns:a16="http://schemas.microsoft.com/office/drawing/2014/main" id="{12B4BB8A-0BBD-4F56-8586-A1AC42D548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r="11906" b="-1"/>
          <a:stretch/>
        </p:blipFill>
        <p:spPr>
          <a:xfrm>
            <a:off x="665920" y="358055"/>
            <a:ext cx="7160615" cy="6141880"/>
          </a:xfrm>
          <a:prstGeom prst="rect">
            <a:avLst/>
          </a:prstGeom>
        </p:spPr>
      </p:pic>
      <p:pic>
        <p:nvPicPr>
          <p:cNvPr id="3" name="図 2" descr="人, 子供, 座る, 少し が含まれている画像&#10;&#10;自動的に生成された説明">
            <a:extLst>
              <a:ext uri="{FF2B5EF4-FFF2-40B4-BE49-F238E27FC236}">
                <a16:creationId xmlns:a16="http://schemas.microsoft.com/office/drawing/2014/main" id="{54657C42-0953-4D6A-A340-71A674F538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 r="1" b="17558"/>
          <a:stretch/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D0CBCB8-25B8-4890-9F32-E72FACD6F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 r="12081" b="23034"/>
          <a:stretch/>
        </p:blipFill>
        <p:spPr>
          <a:xfrm>
            <a:off x="8637104" y="2400472"/>
            <a:ext cx="3071192" cy="2057046"/>
          </a:xfrm>
          <a:prstGeom prst="rect">
            <a:avLst/>
          </a:prstGeom>
        </p:spPr>
      </p:pic>
      <p:pic>
        <p:nvPicPr>
          <p:cNvPr id="9" name="図 8" descr="人, 屋外, 子供, 少年 が含まれている画像&#10;&#10;自動的に生成された説明">
            <a:extLst>
              <a:ext uri="{FF2B5EF4-FFF2-40B4-BE49-F238E27FC236}">
                <a16:creationId xmlns:a16="http://schemas.microsoft.com/office/drawing/2014/main" id="{91EC40CA-6DF4-4379-8FC4-0DCACEE0F4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1" r="1" b="6248"/>
          <a:stretch/>
        </p:blipFill>
        <p:spPr>
          <a:xfrm>
            <a:off x="8188029" y="4629229"/>
            <a:ext cx="4003969" cy="22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99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6">
            <a:extLst>
              <a:ext uri="{FF2B5EF4-FFF2-40B4-BE49-F238E27FC236}">
                <a16:creationId xmlns:a16="http://schemas.microsoft.com/office/drawing/2014/main" id="{24F0C18D-FB47-4336-88D3-A0854ED1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" b="1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262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>
            <a:extLst>
              <a:ext uri="{FF2B5EF4-FFF2-40B4-BE49-F238E27FC236}">
                <a16:creationId xmlns:a16="http://schemas.microsoft.com/office/drawing/2014/main" id="{FE76745E-9ACB-4F2A-9023-B53C386D2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r="12977"/>
          <a:stretch/>
        </p:blipFill>
        <p:spPr bwMode="auto">
          <a:xfrm>
            <a:off x="464563" y="1516682"/>
            <a:ext cx="6492944" cy="38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8">
            <a:extLst>
              <a:ext uri="{FF2B5EF4-FFF2-40B4-BE49-F238E27FC236}">
                <a16:creationId xmlns:a16="http://schemas.microsoft.com/office/drawing/2014/main" id="{F19F59D1-1266-42DB-90AF-CE5FB07E6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1" r="-1782" b="-1834"/>
          <a:stretch/>
        </p:blipFill>
        <p:spPr bwMode="auto">
          <a:xfrm rot="5400000">
            <a:off x="6380668" y="2115265"/>
            <a:ext cx="5596238" cy="295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070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2F84C56-A9B1-49EB-96D1-5A09E2880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" b="-2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13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90FCD-6AE2-412C-8CE8-1A42A47CD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2" r="1" b="8795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677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DC34AFB-4A5C-4225-B5E6-CF595F6E2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5" t="-1492" r="-2938" b="1492"/>
          <a:stretch/>
        </p:blipFill>
        <p:spPr bwMode="auto">
          <a:xfrm>
            <a:off x="772073" y="1661889"/>
            <a:ext cx="5141429" cy="34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 descr="屋内, 床, 窓, 天井 が含まれている画像&#10;&#10;自動的に生成された説明">
            <a:extLst>
              <a:ext uri="{FF2B5EF4-FFF2-40B4-BE49-F238E27FC236}">
                <a16:creationId xmlns:a16="http://schemas.microsoft.com/office/drawing/2014/main" id="{D67F6E62-9236-42AE-A0C0-255E3BC099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t="12851" r="16418" b="17440"/>
          <a:stretch/>
        </p:blipFill>
        <p:spPr>
          <a:xfrm>
            <a:off x="6384750" y="1749287"/>
            <a:ext cx="5163782" cy="3446824"/>
          </a:xfrm>
          <a:prstGeom prst="rect">
            <a:avLst/>
          </a:prstGeom>
        </p:spPr>
      </p:pic>
      <p:sp>
        <p:nvSpPr>
          <p:cNvPr id="2" name="AutoShape 6">
            <a:extLst>
              <a:ext uri="{FF2B5EF4-FFF2-40B4-BE49-F238E27FC236}">
                <a16:creationId xmlns:a16="http://schemas.microsoft.com/office/drawing/2014/main" id="{8AF471DE-8975-4F34-B74B-1B50235619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9975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9E20DEC2-32E3-4FB1-A85D-F04806B3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" b="17752"/>
          <a:stretch/>
        </p:blipFill>
        <p:spPr bwMode="auto">
          <a:xfrm>
            <a:off x="1143016" y="643466"/>
            <a:ext cx="9905967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437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0" name="Rectangle 136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3E5CD202-F8D1-4F49-AE74-8DEF84402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2" r="27198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04898712-8081-4341-B782-B33FA6D15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5" r="17644" b="1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34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 descr="人, グループ, 民衆, 食品 が含まれている画像&#10;&#10;自動的に生成された説明">
            <a:extLst>
              <a:ext uri="{FF2B5EF4-FFF2-40B4-BE49-F238E27FC236}">
                <a16:creationId xmlns:a16="http://schemas.microsoft.com/office/drawing/2014/main" id="{CFA6309A-6C0C-4540-AE15-AEAC7CD51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472"/>
          <a:stretch/>
        </p:blipFill>
        <p:spPr bwMode="auto">
          <a:xfrm>
            <a:off x="825331" y="589502"/>
            <a:ext cx="5171296" cy="274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5B55F790-83B8-4D8A-BB43-6F8CD5EA5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r="3282"/>
          <a:stretch/>
        </p:blipFill>
        <p:spPr bwMode="auto">
          <a:xfrm>
            <a:off x="825331" y="3758439"/>
            <a:ext cx="5171296" cy="254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D890CD90-1870-4F29-AA89-48D0CF697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6" r="21437" b="1"/>
          <a:stretch/>
        </p:blipFill>
        <p:spPr bwMode="auto">
          <a:xfrm>
            <a:off x="6507903" y="704760"/>
            <a:ext cx="5171296" cy="54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19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図 3" descr="人, 少年, 子供, 若い が含まれている画像&#10;&#10;自動的に生成された説明">
            <a:extLst>
              <a:ext uri="{FF2B5EF4-FFF2-40B4-BE49-F238E27FC236}">
                <a16:creationId xmlns:a16="http://schemas.microsoft.com/office/drawing/2014/main" id="{6C57116C-2C53-4470-89CC-2617B7AA8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5" t="-25097" r="-18383" b="2"/>
          <a:stretch/>
        </p:blipFill>
        <p:spPr>
          <a:xfrm>
            <a:off x="321730" y="557189"/>
            <a:ext cx="6834443" cy="574361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DAD2A49-D798-476A-8112-ED0B0136B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r="25389" b="1"/>
          <a:stretch/>
        </p:blipFill>
        <p:spPr bwMode="auto">
          <a:xfrm rot="21600000"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977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6A42BDC-C4E1-4A9B-B79E-5D1CC8979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2" y="2216175"/>
            <a:ext cx="1601518" cy="120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7AFAA52-A24C-4291-AADB-5BABF52E4BCA}"/>
              </a:ext>
            </a:extLst>
          </p:cNvPr>
          <p:cNvSpPr txBox="1"/>
          <p:nvPr/>
        </p:nvSpPr>
        <p:spPr>
          <a:xfrm>
            <a:off x="3359679" y="813507"/>
            <a:ext cx="56505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 b="1" i="0" cap="all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/>
              </a:rPr>
              <a:t>オレンジプラネット</a:t>
            </a:r>
          </a:p>
          <a:p>
            <a:pPr algn="ctr"/>
            <a:r>
              <a:rPr lang="ja-JP" altLang="en-US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/>
              </a:rPr>
              <a:t>次世代型 保育園・学童くらぶ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AF8A7C2-CEC0-49DA-B716-E6DB22CFBC1A}"/>
              </a:ext>
            </a:extLst>
          </p:cNvPr>
          <p:cNvSpPr txBox="1"/>
          <p:nvPr/>
        </p:nvSpPr>
        <p:spPr>
          <a:xfrm>
            <a:off x="3748972" y="5515336"/>
            <a:ext cx="4693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i="0" cap="all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/>
              </a:rPr>
              <a:t>オレンジプラネット本部</a:t>
            </a:r>
          </a:p>
          <a:p>
            <a:pPr algn="ctr"/>
            <a:r>
              <a:rPr lang="ja-JP" altLang="en-US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/>
              </a:rPr>
              <a:t>〒</a:t>
            </a:r>
            <a:r>
              <a:rPr lang="en-US" altLang="ja-JP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/>
              </a:rPr>
              <a:t>330-0063</a:t>
            </a:r>
            <a:br>
              <a:rPr lang="en-US" altLang="ja-JP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/>
              </a:rPr>
            </a:br>
            <a:r>
              <a:rPr lang="ja-JP" altLang="en-US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/>
              </a:rPr>
              <a:t>埼玉県さいたま市浦和区高砂</a:t>
            </a:r>
            <a:r>
              <a:rPr lang="en-US" altLang="ja-JP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/>
              </a:rPr>
              <a:t>2-4-6</a:t>
            </a:r>
            <a:br>
              <a:rPr lang="en-US" altLang="ja-JP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/>
              </a:rPr>
            </a:br>
            <a:r>
              <a:rPr lang="ja-JP" altLang="en-US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/>
              </a:rPr>
              <a:t>市民文化センタービル</a:t>
            </a:r>
            <a:r>
              <a:rPr lang="en-US" altLang="ja-JP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/>
              </a:rPr>
              <a:t>2</a:t>
            </a:r>
            <a:r>
              <a:rPr lang="ja-JP" altLang="en-US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/>
              </a:rPr>
              <a:t>・</a:t>
            </a:r>
            <a:r>
              <a:rPr lang="en-US" altLang="ja-JP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/>
              </a:rPr>
              <a:t>4</a:t>
            </a:r>
            <a:r>
              <a:rPr lang="ja-JP" altLang="en-US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/>
              </a:rPr>
              <a:t>・</a:t>
            </a:r>
            <a:r>
              <a:rPr lang="en-US" altLang="ja-JP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/>
              </a:rPr>
              <a:t>5</a:t>
            </a:r>
            <a:r>
              <a:rPr lang="ja-JP" altLang="en-US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Lato"/>
              </a:rPr>
              <a:t>Ｆ</a:t>
            </a:r>
          </a:p>
        </p:txBody>
      </p:sp>
      <p:pic>
        <p:nvPicPr>
          <p:cNvPr id="1037" name="Picture 13" descr="学習塾 国大セミナー">
            <a:hlinkClick r:id="rId3"/>
            <a:extLst>
              <a:ext uri="{FF2B5EF4-FFF2-40B4-BE49-F238E27FC236}">
                <a16:creationId xmlns:a16="http://schemas.microsoft.com/office/drawing/2014/main" id="{DB2B2188-A222-4B10-98E3-F51813FBB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78" y="4027586"/>
            <a:ext cx="2625780" cy="6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学びの王国 NEWS">
            <a:hlinkClick r:id="rId5"/>
            <a:extLst>
              <a:ext uri="{FF2B5EF4-FFF2-40B4-BE49-F238E27FC236}">
                <a16:creationId xmlns:a16="http://schemas.microsoft.com/office/drawing/2014/main" id="{E13EB5A5-268E-4F1A-9F9B-7AC08567E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692" y="4027586"/>
            <a:ext cx="2625780" cy="6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子どもツアー・子供専門旅行会社 そらまめキッズツアー・そらまめキッズアドベンチャー">
            <a:hlinkClick r:id="rId7"/>
            <a:extLst>
              <a:ext uri="{FF2B5EF4-FFF2-40B4-BE49-F238E27FC236}">
                <a16:creationId xmlns:a16="http://schemas.microsoft.com/office/drawing/2014/main" id="{CB8A0EC7-A0B1-4C50-ACDE-CDF0EEE0D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178" y="3979527"/>
            <a:ext cx="2625780" cy="6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0DC8636-91B9-449E-B862-8FEA8D51DC42}"/>
              </a:ext>
            </a:extLst>
          </p:cNvPr>
          <p:cNvSpPr txBox="1"/>
          <p:nvPr/>
        </p:nvSpPr>
        <p:spPr>
          <a:xfrm>
            <a:off x="2862202" y="1997752"/>
            <a:ext cx="79214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b="1" i="0" u="none" strike="noStrike" cap="none" normalizeH="0" baseline="0" dirty="0">
                <a:ln>
                  <a:noFill/>
                </a:ln>
                <a:solidFill>
                  <a:srgbClr val="2C3E50"/>
                </a:solidFill>
                <a:effectLst/>
                <a:latin typeface="Arial" panose="020B0604020202020204" pitchFamily="34" charset="0"/>
                <a:ea typeface="Montserrat"/>
              </a:rPr>
              <a:t>オレンジプラネットは、国大グループ</a:t>
            </a:r>
            <a:r>
              <a:rPr kumimoji="0" lang="ja-JP" altLang="en-US" b="1" i="0" u="none" strike="noStrike" cap="none" normalizeH="0" baseline="0" dirty="0">
                <a:ln>
                  <a:noFill/>
                </a:ln>
                <a:solidFill>
                  <a:srgbClr val="2C3E50"/>
                </a:solidFill>
                <a:effectLst/>
                <a:latin typeface="Arial" panose="020B0604020202020204" pitchFamily="34" charset="0"/>
                <a:ea typeface="Montserrat"/>
              </a:rPr>
              <a:t>ホールディングス</a:t>
            </a:r>
            <a:r>
              <a:rPr kumimoji="0" lang="ja-JP" altLang="ja-JP" b="1" i="0" u="none" strike="noStrike" cap="none" normalizeH="0" baseline="0" dirty="0">
                <a:ln>
                  <a:noFill/>
                </a:ln>
                <a:solidFill>
                  <a:srgbClr val="2C3E50"/>
                </a:solidFill>
                <a:effectLst/>
                <a:latin typeface="Arial" panose="020B0604020202020204" pitchFamily="34" charset="0"/>
                <a:ea typeface="Montserrat"/>
              </a:rPr>
              <a:t>が運営いたします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ea typeface="Lato"/>
              </a:rPr>
              <a:t>国大セミナーは埼玉浦和を拠点に30年、教育に関するさまざまな事業を展開し、多彩なノウハウを積み重ねてきました。そしてこの度、その実績と信頼を活かし、保育・学童ニーズに即した次世代サービスを提供してまいります。どうぞご期待ください</a:t>
            </a:r>
            <a:r>
              <a:rPr kumimoji="0" lang="ja-JP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ea typeface="Lato"/>
              </a:rPr>
              <a:t>。</a:t>
            </a:r>
            <a:endParaRPr kumimoji="0" lang="ja-JP" altLang="ja-JP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44" name="Picture 20" descr="子役タレント養成・赤ちゃんモデル NEWSエンターテインメント">
            <a:hlinkClick r:id="rId9"/>
            <a:extLst>
              <a:ext uri="{FF2B5EF4-FFF2-40B4-BE49-F238E27FC236}">
                <a16:creationId xmlns:a16="http://schemas.microsoft.com/office/drawing/2014/main" id="{290C182A-0EA0-488B-A6D8-2A8A5C1A9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64" y="4014306"/>
            <a:ext cx="2625780" cy="6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26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7734E647-2D82-462C-AB4F-F860B5441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15633" r="8637" b="36436"/>
          <a:stretch/>
        </p:blipFill>
        <p:spPr bwMode="auto">
          <a:xfrm>
            <a:off x="1112244" y="2353546"/>
            <a:ext cx="9542259" cy="279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7E8DFD0-26A4-45AB-BF5F-5CEE7B214109}"/>
              </a:ext>
            </a:extLst>
          </p:cNvPr>
          <p:cNvSpPr/>
          <p:nvPr/>
        </p:nvSpPr>
        <p:spPr>
          <a:xfrm>
            <a:off x="5011561" y="3632283"/>
            <a:ext cx="1647655" cy="4725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rgbClr val="0070C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みらい</a:t>
            </a:r>
          </a:p>
        </p:txBody>
      </p:sp>
    </p:spTree>
    <p:extLst>
      <p:ext uri="{BB962C8B-B14F-4D97-AF65-F5344CB8AC3E}">
        <p14:creationId xmlns:p14="http://schemas.microsoft.com/office/powerpoint/2010/main" val="1258119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2">
                <a:lumMod val="5000"/>
                <a:lumOff val="95000"/>
              </a:schemeClr>
            </a:gs>
            <a:gs pos="42000">
              <a:schemeClr val="accent2">
                <a:lumMod val="45000"/>
                <a:lumOff val="55000"/>
              </a:schemeClr>
            </a:gs>
            <a:gs pos="78000">
              <a:schemeClr val="accent2">
                <a:lumMod val="45000"/>
                <a:lumOff val="55000"/>
              </a:schemeClr>
            </a:gs>
            <a:gs pos="96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C8EAFEF-CAE5-4351-912A-292A937F9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2" y="1111624"/>
            <a:ext cx="11945416" cy="433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21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4314C328-8212-47F5-8D38-BEA9A1DC9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 r="-1" b="29053"/>
          <a:stretch/>
        </p:blipFill>
        <p:spPr bwMode="auto">
          <a:xfrm>
            <a:off x="631892" y="736078"/>
            <a:ext cx="4029005" cy="57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4BECC3D-F5CD-4C4B-AD5D-5B226FC15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5" r="2584" b="1"/>
          <a:stretch/>
        </p:blipFill>
        <p:spPr bwMode="auto">
          <a:xfrm>
            <a:off x="4949131" y="736078"/>
            <a:ext cx="6779043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55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1A040A-C8B9-43A9-A171-1ED51984D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r="37457" b="-1"/>
          <a:stretch/>
        </p:blipFill>
        <p:spPr bwMode="auto">
          <a:xfrm>
            <a:off x="562068" y="557187"/>
            <a:ext cx="2843691" cy="278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9049467-F8BD-4375-BD7B-EC2E2BA2A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2" r="20015"/>
          <a:stretch/>
        </p:blipFill>
        <p:spPr bwMode="auto">
          <a:xfrm>
            <a:off x="562068" y="3731960"/>
            <a:ext cx="2843691" cy="256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36B63E9-29C9-4FAA-B102-086E44B0C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r="24481" b="-2"/>
          <a:stretch/>
        </p:blipFill>
        <p:spPr bwMode="auto">
          <a:xfrm>
            <a:off x="3650990" y="557187"/>
            <a:ext cx="3891153" cy="57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43A9877-98B6-4031-A60A-0D9BB39AB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5"/>
          <a:stretch/>
        </p:blipFill>
        <p:spPr bwMode="auto">
          <a:xfrm>
            <a:off x="7924125" y="557187"/>
            <a:ext cx="3884368" cy="575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2102BD-4FD4-48F1-A7FA-E166118A2A3A}"/>
              </a:ext>
            </a:extLst>
          </p:cNvPr>
          <p:cNvSpPr txBox="1"/>
          <p:nvPr/>
        </p:nvSpPr>
        <p:spPr>
          <a:xfrm>
            <a:off x="3049121" y="3244334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dirty="0">
              <a:effectLst/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808721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extLst>
              <a:ext uri="{FF2B5EF4-FFF2-40B4-BE49-F238E27FC236}">
                <a16:creationId xmlns:a16="http://schemas.microsoft.com/office/drawing/2014/main" id="{EBFCC8AB-4415-403E-9961-6A1030D12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6" t="-5" r="18098" b="5"/>
          <a:stretch/>
        </p:blipFill>
        <p:spPr bwMode="auto">
          <a:xfrm>
            <a:off x="643467" y="1341897"/>
            <a:ext cx="5291666" cy="417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F22563D-8B31-4068-AFA3-1568587DE8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9" t="-8656" r="25422" b="-13531"/>
          <a:stretch/>
        </p:blipFill>
        <p:spPr bwMode="auto">
          <a:xfrm>
            <a:off x="6577901" y="643467"/>
            <a:ext cx="4649595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324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1C79D46F-4AB8-44DD-AC5E-58B2507F8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9" r="30532" b="1"/>
          <a:stretch/>
        </p:blipFill>
        <p:spPr bwMode="auto">
          <a:xfrm>
            <a:off x="834887" y="947825"/>
            <a:ext cx="5100246" cy="516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5A29875-92BA-4DCC-B829-488FCDB9F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2" r="17777" b="1"/>
          <a:stretch/>
        </p:blipFill>
        <p:spPr bwMode="auto">
          <a:xfrm>
            <a:off x="6336382" y="947825"/>
            <a:ext cx="5100246" cy="51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44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64E6549-FE97-4FC4-9D6B-F21DE7C4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43D173-C90F-458B-9AB2-3B29D2944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58EF7B-8D7F-442D-9F36-677B1C2FC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8A17F4F-AB41-41A8-A14C-58163A36A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10">
            <a:extLst>
              <a:ext uri="{FF2B5EF4-FFF2-40B4-BE49-F238E27FC236}">
                <a16:creationId xmlns:a16="http://schemas.microsoft.com/office/drawing/2014/main" id="{D9C17E5D-CE7B-4466-AA45-0AF24FD217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9" b="-1"/>
          <a:stretch/>
        </p:blipFill>
        <p:spPr bwMode="auto">
          <a:xfrm>
            <a:off x="1083364" y="1008081"/>
            <a:ext cx="10378867" cy="5388572"/>
          </a:xfrm>
          <a:prstGeom prst="rect">
            <a:avLst/>
          </a:prstGeom>
          <a:noFill/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140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1AB65AE-A08D-4F43-8E53-5F1B8D84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9FEF69E-3980-4F5A-91BC-3C5C864F0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6097"/>
          <a:stretch/>
        </p:blipFill>
        <p:spPr bwMode="auto">
          <a:xfrm>
            <a:off x="330084" y="1514877"/>
            <a:ext cx="4342816" cy="407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8B53D5A-92CB-499B-8FF4-C557C9270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r="15155" b="2"/>
          <a:stretch/>
        </p:blipFill>
        <p:spPr bwMode="auto">
          <a:xfrm>
            <a:off x="4843959" y="1514877"/>
            <a:ext cx="6940862" cy="429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004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>
            <a:extLst>
              <a:ext uri="{FF2B5EF4-FFF2-40B4-BE49-F238E27FC236}">
                <a16:creationId xmlns:a16="http://schemas.microsoft.com/office/drawing/2014/main" id="{E3F2B8DF-24C3-4D7D-ABC2-78960FB4D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6665"/>
          <a:stretch/>
        </p:blipFill>
        <p:spPr bwMode="auto">
          <a:xfrm>
            <a:off x="267565" y="1878038"/>
            <a:ext cx="6057035" cy="310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6B3329E1-071B-4035-B8B4-42F8AAB45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1" b="-1"/>
          <a:stretch/>
        </p:blipFill>
        <p:spPr bwMode="auto">
          <a:xfrm>
            <a:off x="6515283" y="1878038"/>
            <a:ext cx="5291667" cy="310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55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95</Words>
  <Application>Microsoft Office PowerPoint</Application>
  <PresentationFormat>ワイド画面</PresentationFormat>
  <Paragraphs>7</Paragraphs>
  <Slides>27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5" baseType="lpstr">
      <vt:lpstr>HG創英角ｺﾞｼｯｸUB</vt:lpstr>
      <vt:lpstr>Lato</vt:lpstr>
      <vt:lpstr>Montserrat</vt:lpstr>
      <vt:lpstr>游ゴシック</vt:lpstr>
      <vt:lpstr>游ゴシック Light</vt:lpstr>
      <vt:lpstr>Arial</vt:lpstr>
      <vt:lpstr>Impact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フェアリー つばさ</dc:creator>
  <cp:lastModifiedBy>フェアリー つばさ</cp:lastModifiedBy>
  <cp:revision>3</cp:revision>
  <dcterms:created xsi:type="dcterms:W3CDTF">2020-09-14T06:43:11Z</dcterms:created>
  <dcterms:modified xsi:type="dcterms:W3CDTF">2020-09-25T02:40:05Z</dcterms:modified>
</cp:coreProperties>
</file>